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8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8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9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10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313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7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707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84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4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5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0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3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2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2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2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4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57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0178-15F8-E4B2-4832-93F04F9AA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Investment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3729-11F6-44CA-5CA0-DF04D439A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21PD03- Benny Abhishek M </a:t>
            </a:r>
          </a:p>
          <a:p>
            <a:r>
              <a:rPr lang="en-IN" dirty="0"/>
              <a:t>For Buckman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6303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0C8A-DE55-548A-2E51-B6C6C604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INVESTMENT DECISION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1E43-F232-2466-0F7B-C2166BEF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we are dealing with categorical data, the </a:t>
            </a:r>
            <a:r>
              <a:rPr lang="en-IN" b="1" dirty="0"/>
              <a:t>Chi-Square Test </a:t>
            </a:r>
            <a:r>
              <a:rPr lang="en-IN" dirty="0"/>
              <a:t>method has been used to find which features contribute more to the decision making.</a:t>
            </a:r>
          </a:p>
          <a:p>
            <a:r>
              <a:rPr lang="en-IN" dirty="0"/>
              <a:t>(Significance value=0.5)</a:t>
            </a:r>
          </a:p>
          <a:p>
            <a:r>
              <a:rPr lang="en-IN" dirty="0"/>
              <a:t>The “Return Earned” column is transformed to a numerical column of Return Scores as 4 being the most return, 1 the least and -1 for Negative returns.</a:t>
            </a:r>
          </a:p>
          <a:p>
            <a:r>
              <a:rPr lang="en-IN" dirty="0"/>
              <a:t>Then the average return for each and every categorical value in every column is found to show for which values the returns are high.</a:t>
            </a:r>
          </a:p>
          <a:p>
            <a:r>
              <a:rPr lang="en-IN" dirty="0"/>
              <a:t>This has been visualized in bar plots for easy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03443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3628D-DA74-526B-B36B-B0933D59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F0F60-AD09-8813-CA65-0128EFE5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9" b="1375"/>
          <a:stretch/>
        </p:blipFill>
        <p:spPr>
          <a:xfrm>
            <a:off x="0" y="688157"/>
            <a:ext cx="12192000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C06D0-4C01-4F7B-9C1B-E85C18734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FB549-E16A-7D75-6AE6-9BF69924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AF86E-B0D4-FFEB-965E-B7856424A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0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3BD7A-C272-4176-3058-3E7988D8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61BD-B399-A211-C7D7-7E4B32590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23826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5234E-A51D-4646-7D33-45631145D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/>
          <a:stretch/>
        </p:blipFill>
        <p:spPr>
          <a:xfrm>
            <a:off x="0" y="886120"/>
            <a:ext cx="12192000" cy="5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7C71B-7162-415A-7645-3B5F5DE9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/>
          <a:stretch/>
        </p:blipFill>
        <p:spPr>
          <a:xfrm>
            <a:off x="0" y="904972"/>
            <a:ext cx="12192000" cy="5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8831-BB19-0CEF-79BD-0BAFD12B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901" y="10619"/>
            <a:ext cx="8610600" cy="1293028"/>
          </a:xfrm>
        </p:spPr>
        <p:txBody>
          <a:bodyPr/>
          <a:lstStyle/>
          <a:p>
            <a:r>
              <a:rPr lang="en-IN" dirty="0"/>
              <a:t>Welcome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8339A-259B-B2BB-7A0B-754857200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1"/>
          <a:stretch/>
        </p:blipFill>
        <p:spPr>
          <a:xfrm>
            <a:off x="1246214" y="1812305"/>
            <a:ext cx="9538049" cy="46580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EC097-455F-29B4-50D2-6DC4F7019924}"/>
              </a:ext>
            </a:extLst>
          </p:cNvPr>
          <p:cNvSpPr txBox="1"/>
          <p:nvPr/>
        </p:nvSpPr>
        <p:spPr>
          <a:xfrm>
            <a:off x="6213201" y="1118981"/>
            <a:ext cx="454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app starts with a Welcome page</a:t>
            </a:r>
          </a:p>
        </p:txBody>
      </p:sp>
    </p:spTree>
    <p:extLst>
      <p:ext uri="{BB962C8B-B14F-4D97-AF65-F5344CB8AC3E}">
        <p14:creationId xmlns:p14="http://schemas.microsoft.com/office/powerpoint/2010/main" val="384538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85178-CF6F-E885-5504-42EF8E766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7AE2-5DCA-5426-FC04-FE88DB25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5F0D-44DC-73EC-1CE8-433E94CE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previous plots we infer that:</a:t>
            </a:r>
          </a:p>
          <a:p>
            <a:r>
              <a:rPr lang="en-IN" dirty="0"/>
              <a:t>1)</a:t>
            </a:r>
            <a:r>
              <a:rPr lang="en-IN" dirty="0">
                <a:solidFill>
                  <a:srgbClr val="00B050"/>
                </a:solidFill>
              </a:rPr>
              <a:t>Knowledge is Power</a:t>
            </a:r>
          </a:p>
          <a:p>
            <a:r>
              <a:rPr lang="en-IN" dirty="0"/>
              <a:t>2)</a:t>
            </a:r>
            <a:r>
              <a:rPr lang="en-IN" dirty="0">
                <a:solidFill>
                  <a:srgbClr val="00B0F0"/>
                </a:solidFill>
              </a:rPr>
              <a:t>Experience matters but so does adapting to trend</a:t>
            </a:r>
          </a:p>
          <a:p>
            <a:r>
              <a:rPr lang="en-IN" dirty="0"/>
              <a:t>3)</a:t>
            </a:r>
            <a:r>
              <a:rPr lang="en-IN" dirty="0">
                <a:solidFill>
                  <a:srgbClr val="FF0000"/>
                </a:solidFill>
              </a:rPr>
              <a:t>The more you invest the more you get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0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C099-79EF-B53D-6656-D265FD4E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2779-4B3F-0BCE-E231-15EF9F88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Different ML algorithms like Decision Tree, Random forest, Multi-layer perceptron and Support vector machine are applied on the categorical dataset.</a:t>
            </a:r>
          </a:p>
          <a:p>
            <a:r>
              <a:rPr lang="en-IN" dirty="0"/>
              <a:t>The parameters are tuned and the performance is measure using metrics like Accuracy, precision, recall and F1-score.</a:t>
            </a:r>
          </a:p>
        </p:txBody>
      </p:sp>
    </p:spTree>
    <p:extLst>
      <p:ext uri="{BB962C8B-B14F-4D97-AF65-F5344CB8AC3E}">
        <p14:creationId xmlns:p14="http://schemas.microsoft.com/office/powerpoint/2010/main" val="610356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0FFDC-A6E0-632A-3426-79651C1B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57AD-8131-3C92-956E-5BDC0D37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60BD-6EAF-0590-C98B-F20308D5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Then the best model is chosen to predict the returns based on the features affecting it, with the input gotten from the user through </a:t>
            </a:r>
            <a:r>
              <a:rPr lang="en-IN" dirty="0" err="1"/>
              <a:t>streamlit</a:t>
            </a:r>
            <a:r>
              <a:rPr lang="en-IN" dirty="0"/>
              <a:t> interface.</a:t>
            </a:r>
          </a:p>
          <a:p>
            <a:r>
              <a:rPr lang="en-IN" dirty="0"/>
              <a:t>This prediction was found to be reasonably accurate even though the dataset is small.</a:t>
            </a:r>
          </a:p>
        </p:txBody>
      </p:sp>
    </p:spTree>
    <p:extLst>
      <p:ext uri="{BB962C8B-B14F-4D97-AF65-F5344CB8AC3E}">
        <p14:creationId xmlns:p14="http://schemas.microsoft.com/office/powerpoint/2010/main" val="3543146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848DB-4BBB-9A95-8364-7FBA888D4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FA759-0DE2-F052-65C2-C1541015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DEE45-1651-83EF-DD95-4968E6F7E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23826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E7D1D-76CF-8F86-6BCE-EDF4D3C7D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B629B-6F05-ECE3-52E0-B01B25300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F972-474F-0116-9448-7745F3B2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2B28-68DC-1F2E-6244-01C75243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data exploration page has plots of demographic distributions on the features Gender, Age, Marital Status and City</a:t>
            </a:r>
          </a:p>
          <a:p>
            <a:r>
              <a:rPr lang="en-IN" dirty="0"/>
              <a:t>The another set of plots contain exploration of employment details using Education, Role and Income.</a:t>
            </a:r>
          </a:p>
          <a:p>
            <a:r>
              <a:rPr lang="en-IN" dirty="0"/>
              <a:t>And the third set of plots have analysis on Investments Behaviour Insights on Household income, knowledge level, risk level etc.</a:t>
            </a:r>
          </a:p>
          <a:p>
            <a:r>
              <a:rPr lang="en-IN" dirty="0"/>
              <a:t>Also other basic Exploratory data analysis(EDA) have been done .</a:t>
            </a:r>
          </a:p>
          <a:p>
            <a:r>
              <a:rPr lang="en-IN" b="1" dirty="0">
                <a:solidFill>
                  <a:srgbClr val="FF0000"/>
                </a:solidFill>
              </a:rPr>
              <a:t>NOTE: ANALYSIS USING POWERBI IS DONE AND SCREENSHOTS ARE ATTACHED AT THE END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65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78351-D29D-1028-5E9E-7E912B3E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9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DDF3-6879-7EB8-DDDC-B0D6F6FF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Power-BI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A1CA-BC57-AD36-DF82-9AD4033D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Analysis and data visualization has been done using </a:t>
            </a:r>
            <a:r>
              <a:rPr lang="en-IN" dirty="0" err="1"/>
              <a:t>PowerBi</a:t>
            </a:r>
            <a:endParaRPr lang="en-IN" dirty="0"/>
          </a:p>
          <a:p>
            <a:r>
              <a:rPr lang="en-IN" dirty="0"/>
              <a:t>Interactive plots for distribution analysis, Geographical spread and Cards are made.</a:t>
            </a:r>
          </a:p>
          <a:p>
            <a:r>
              <a:rPr lang="en-IN" dirty="0">
                <a:solidFill>
                  <a:srgbClr val="FF0000"/>
                </a:solidFill>
              </a:rPr>
              <a:t>Note:</a:t>
            </a:r>
            <a:r>
              <a:rPr lang="en-IN" dirty="0"/>
              <a:t> Screenshot has been added in the ppt but the .</a:t>
            </a:r>
            <a:r>
              <a:rPr lang="en-IN" dirty="0" err="1"/>
              <a:t>pbix</a:t>
            </a:r>
            <a:r>
              <a:rPr lang="en-IN" dirty="0"/>
              <a:t> file in added in the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</a:p>
        </p:txBody>
      </p:sp>
    </p:spTree>
    <p:extLst>
      <p:ext uri="{BB962C8B-B14F-4D97-AF65-F5344CB8AC3E}">
        <p14:creationId xmlns:p14="http://schemas.microsoft.com/office/powerpoint/2010/main" val="1366439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44AFD-A796-2E36-99AE-06F5516A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7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5A957-47FB-C96E-82BC-1E409F0C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13811"/>
            <a:ext cx="1209843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2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03B5-21DD-F5F5-2944-700EF223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468" y="3429000"/>
            <a:ext cx="8610600" cy="1293028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999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0685-E11E-1D23-E45C-7046B265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612" y="295288"/>
            <a:ext cx="8610600" cy="1293028"/>
          </a:xfrm>
        </p:spPr>
        <p:txBody>
          <a:bodyPr/>
          <a:lstStyle/>
          <a:p>
            <a:r>
              <a:rPr lang="en-IN" dirty="0"/>
              <a:t>Output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B2348-8930-1108-66C1-650AD5A6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6"/>
          <a:stretch/>
        </p:blipFill>
        <p:spPr>
          <a:xfrm>
            <a:off x="751788" y="1342676"/>
            <a:ext cx="10660145" cy="5220036"/>
          </a:xfrm>
        </p:spPr>
      </p:pic>
    </p:spTree>
    <p:extLst>
      <p:ext uri="{BB962C8B-B14F-4D97-AF65-F5344CB8AC3E}">
        <p14:creationId xmlns:p14="http://schemas.microsoft.com/office/powerpoint/2010/main" val="384918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90753-BE15-346F-FCF8-F3A54CA3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480767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5507B-E466-D3BB-2016-2B9D0B65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EA9B-0738-0AA7-8A6B-36A243DC5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466627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C5955-B940-C6B6-F0B9-0A53EF420D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3"/>
          <a:stretch/>
        </p:blipFill>
        <p:spPr>
          <a:xfrm>
            <a:off x="0" y="565608"/>
            <a:ext cx="12192000" cy="58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15BD1-1073-419E-EC0C-7513E4F05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>
          <a:xfrm>
            <a:off x="0" y="447773"/>
            <a:ext cx="12192000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631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75</TotalTime>
  <Words>389</Words>
  <Application>Microsoft Office PowerPoint</Application>
  <PresentationFormat>Widescreen</PresentationFormat>
  <Paragraphs>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Century Gothic</vt:lpstr>
      <vt:lpstr>Vapor Trail</vt:lpstr>
      <vt:lpstr>Investment Recommendation System</vt:lpstr>
      <vt:lpstr>Welcome Page</vt:lpstr>
      <vt:lpstr>DATA EXPLORATION</vt:lpstr>
      <vt:lpstr>Output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INVESTMENT DECISION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MODEL SELECTION &amp; EVALUATION</vt:lpstr>
      <vt:lpstr>PowerPoint Presentation</vt:lpstr>
      <vt:lpstr>The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Power-BI Analysis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Recommendation System</dc:title>
  <dc:creator>Benny Abhishek</dc:creator>
  <cp:lastModifiedBy>Benny Abhishek</cp:lastModifiedBy>
  <cp:revision>4</cp:revision>
  <dcterms:created xsi:type="dcterms:W3CDTF">2024-04-10T01:33:47Z</dcterms:created>
  <dcterms:modified xsi:type="dcterms:W3CDTF">2024-04-10T02:49:33Z</dcterms:modified>
</cp:coreProperties>
</file>